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63" r:id="rId4"/>
    <p:sldId id="258" r:id="rId5"/>
    <p:sldId id="264" r:id="rId6"/>
    <p:sldId id="265" r:id="rId7"/>
    <p:sldId id="259" r:id="rId8"/>
    <p:sldId id="268" r:id="rId9"/>
    <p:sldId id="269" r:id="rId10"/>
    <p:sldId id="267" r:id="rId11"/>
    <p:sldId id="273" r:id="rId12"/>
    <p:sldId id="272" r:id="rId13"/>
    <p:sldId id="270" r:id="rId14"/>
    <p:sldId id="274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0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30"/>
    <p:restoredTop sz="93946"/>
  </p:normalViewPr>
  <p:slideViewPr>
    <p:cSldViewPr snapToGrid="0" snapToObjects="1">
      <p:cViewPr varScale="1">
        <p:scale>
          <a:sx n="84" d="100"/>
          <a:sy n="84" d="100"/>
        </p:scale>
        <p:origin x="560" y="-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35164-1A7D-5D4D-A990-1F945D800B96}" type="doc">
      <dgm:prSet loTypeId="urn:microsoft.com/office/officeart/2008/layout/BendingPictureBlock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64BE9AA-5DDA-EC4C-87E9-87FFE0320A45}">
      <dgm:prSet phldrT="[Texte]"/>
      <dgm:spPr>
        <a:ln>
          <a:solidFill>
            <a:srgbClr val="0070C0"/>
          </a:solidFill>
        </a:ln>
      </dgm:spPr>
      <dgm:t>
        <a:bodyPr/>
        <a:lstStyle/>
        <a:p>
          <a:r>
            <a:rPr lang="fr-FR" b="1" dirty="0"/>
            <a:t>gunnars@univ-tlse2.fr</a:t>
          </a:r>
        </a:p>
      </dgm:t>
    </dgm:pt>
    <dgm:pt modelId="{428E40E4-ECAF-674A-8682-DB542654AAF0}" type="parTrans" cxnId="{7598D969-A294-1549-B660-82E1B096ACCC}">
      <dgm:prSet/>
      <dgm:spPr/>
      <dgm:t>
        <a:bodyPr/>
        <a:lstStyle/>
        <a:p>
          <a:endParaRPr lang="fr-FR"/>
        </a:p>
      </dgm:t>
    </dgm:pt>
    <dgm:pt modelId="{3156F45D-1037-7145-A7F2-EE1FF7D23E29}" type="sibTrans" cxnId="{7598D969-A294-1549-B660-82E1B096ACCC}">
      <dgm:prSet/>
      <dgm:spPr/>
      <dgm:t>
        <a:bodyPr/>
        <a:lstStyle/>
        <a:p>
          <a:endParaRPr lang="fr-FR"/>
        </a:p>
      </dgm:t>
    </dgm:pt>
    <dgm:pt modelId="{DCD56CD9-AADD-0E4F-8DB7-591B8AF179E2}">
      <dgm:prSet phldrT="[Texte]"/>
      <dgm:spPr>
        <a:ln>
          <a:solidFill>
            <a:srgbClr val="0070C0"/>
          </a:solidFill>
        </a:ln>
      </dgm:spPr>
      <dgm:t>
        <a:bodyPr/>
        <a:lstStyle/>
        <a:p>
          <a:r>
            <a:rPr lang="fr-FR" b="1" dirty="0"/>
            <a:t>ines.saddour@univ-tlse2.fr</a:t>
          </a:r>
        </a:p>
      </dgm:t>
    </dgm:pt>
    <dgm:pt modelId="{225EC940-23B1-5641-A2A6-DB3C1D18B3DE}" type="parTrans" cxnId="{C5893E1D-2E2B-C144-8125-CBE7D99A5EC9}">
      <dgm:prSet/>
      <dgm:spPr/>
      <dgm:t>
        <a:bodyPr/>
        <a:lstStyle/>
        <a:p>
          <a:endParaRPr lang="fr-FR"/>
        </a:p>
      </dgm:t>
    </dgm:pt>
    <dgm:pt modelId="{BBEFF8CF-8221-9C40-BE86-F56983C65E01}" type="sibTrans" cxnId="{C5893E1D-2E2B-C144-8125-CBE7D99A5EC9}">
      <dgm:prSet/>
      <dgm:spPr/>
      <dgm:t>
        <a:bodyPr/>
        <a:lstStyle/>
        <a:p>
          <a:endParaRPr lang="fr-FR"/>
        </a:p>
      </dgm:t>
    </dgm:pt>
    <dgm:pt modelId="{138A06C4-3C31-9C4E-8D6B-DD46971DACE1}">
      <dgm:prSet/>
      <dgm:spPr>
        <a:ln>
          <a:solidFill>
            <a:srgbClr val="0070C0"/>
          </a:solidFill>
        </a:ln>
      </dgm:spPr>
      <dgm:t>
        <a:bodyPr/>
        <a:lstStyle/>
        <a:p>
          <a:r>
            <a:rPr lang="fr-FR" b="1" dirty="0"/>
            <a:t> master.e2f@univ-tlse2.fr</a:t>
          </a:r>
        </a:p>
      </dgm:t>
    </dgm:pt>
    <dgm:pt modelId="{DB8F6E00-75A5-0D48-89DA-1D1405885778}" type="parTrans" cxnId="{9474D0BF-552E-6C44-BF09-AD1AA984CBAC}">
      <dgm:prSet/>
      <dgm:spPr/>
      <dgm:t>
        <a:bodyPr/>
        <a:lstStyle/>
        <a:p>
          <a:endParaRPr lang="fr-FR"/>
        </a:p>
      </dgm:t>
    </dgm:pt>
    <dgm:pt modelId="{5BE7580F-F60D-434B-A3E2-D14F77214181}" type="sibTrans" cxnId="{9474D0BF-552E-6C44-BF09-AD1AA984CBAC}">
      <dgm:prSet/>
      <dgm:spPr/>
      <dgm:t>
        <a:bodyPr/>
        <a:lstStyle/>
        <a:p>
          <a:endParaRPr lang="fr-FR"/>
        </a:p>
      </dgm:t>
    </dgm:pt>
    <dgm:pt modelId="{B561BA7E-983E-FF41-A54A-1E7BACF4CFA8}" type="pres">
      <dgm:prSet presAssocID="{A8C35164-1A7D-5D4D-A990-1F945D800B96}" presName="Name0" presStyleCnt="0">
        <dgm:presLayoutVars>
          <dgm:dir/>
          <dgm:resizeHandles/>
        </dgm:presLayoutVars>
      </dgm:prSet>
      <dgm:spPr/>
    </dgm:pt>
    <dgm:pt modelId="{AA8BA612-05F3-9F42-8FC7-C1C83C0DEB7E}" type="pres">
      <dgm:prSet presAssocID="{A64BE9AA-5DDA-EC4C-87E9-87FFE0320A45}" presName="composite" presStyleCnt="0"/>
      <dgm:spPr/>
    </dgm:pt>
    <dgm:pt modelId="{F090EB9C-88E9-5D48-AF86-C4006E861880}" type="pres">
      <dgm:prSet presAssocID="{A64BE9AA-5DDA-EC4C-87E9-87FFE0320A45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B919C257-EFE7-4F4A-8E1E-DEAE15BAC758}" type="pres">
      <dgm:prSet presAssocID="{A64BE9AA-5DDA-EC4C-87E9-87FFE0320A45}" presName="rect2" presStyleLbl="node1" presStyleIdx="0" presStyleCnt="3" custScaleX="202214" custScaleY="61935" custLinFactNeighborX="15572" custLinFactNeighborY="50311">
        <dgm:presLayoutVars>
          <dgm:bulletEnabled val="1"/>
        </dgm:presLayoutVars>
      </dgm:prSet>
      <dgm:spPr/>
    </dgm:pt>
    <dgm:pt modelId="{B946113C-2061-9A42-881F-813975D433CD}" type="pres">
      <dgm:prSet presAssocID="{3156F45D-1037-7145-A7F2-EE1FF7D23E29}" presName="sibTrans" presStyleCnt="0"/>
      <dgm:spPr/>
    </dgm:pt>
    <dgm:pt modelId="{07ED9EAB-4E9D-6342-B47E-5F78F39D1BE1}" type="pres">
      <dgm:prSet presAssocID="{DCD56CD9-AADD-0E4F-8DB7-591B8AF179E2}" presName="composite" presStyleCnt="0"/>
      <dgm:spPr/>
    </dgm:pt>
    <dgm:pt modelId="{F1C40CDF-FCDD-DA43-8D6A-F290FCE6E2A2}" type="pres">
      <dgm:prSet presAssocID="{DCD56CD9-AADD-0E4F-8DB7-591B8AF179E2}" presName="rect1" presStyleLbl="bgImgPlace1" presStyleIdx="1" presStyleCnt="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D1DB8AD1-CA28-B840-9EAF-A820CEAD35F5}" type="pres">
      <dgm:prSet presAssocID="{DCD56CD9-AADD-0E4F-8DB7-591B8AF179E2}" presName="rect2" presStyleLbl="node1" presStyleIdx="1" presStyleCnt="3" custScaleX="202214" custScaleY="61935" custLinFactNeighborX="15572" custLinFactNeighborY="50311">
        <dgm:presLayoutVars>
          <dgm:bulletEnabled val="1"/>
        </dgm:presLayoutVars>
      </dgm:prSet>
      <dgm:spPr/>
    </dgm:pt>
    <dgm:pt modelId="{FC91616F-6AD3-8C42-85FC-94B626D2FF1C}" type="pres">
      <dgm:prSet presAssocID="{BBEFF8CF-8221-9C40-BE86-F56983C65E01}" presName="sibTrans" presStyleCnt="0"/>
      <dgm:spPr/>
    </dgm:pt>
    <dgm:pt modelId="{0833480A-6EC0-234D-8C1D-DECF581CAA19}" type="pres">
      <dgm:prSet presAssocID="{138A06C4-3C31-9C4E-8D6B-DD46971DACE1}" presName="composite" presStyleCnt="0"/>
      <dgm:spPr/>
    </dgm:pt>
    <dgm:pt modelId="{CA101543-C3C5-AD45-9BA9-DB912C991074}" type="pres">
      <dgm:prSet presAssocID="{138A06C4-3C31-9C4E-8D6B-DD46971DACE1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208D2D18-68FB-CE45-9523-C1C430808226}" type="pres">
      <dgm:prSet presAssocID="{138A06C4-3C31-9C4E-8D6B-DD46971DACE1}" presName="rect2" presStyleLbl="node1" presStyleIdx="2" presStyleCnt="3" custScaleX="202214" custScaleY="61935" custLinFactNeighborX="15572" custLinFactNeighborY="50311">
        <dgm:presLayoutVars>
          <dgm:bulletEnabled val="1"/>
        </dgm:presLayoutVars>
      </dgm:prSet>
      <dgm:spPr/>
    </dgm:pt>
  </dgm:ptLst>
  <dgm:cxnLst>
    <dgm:cxn modelId="{C5893E1D-2E2B-C144-8125-CBE7D99A5EC9}" srcId="{A8C35164-1A7D-5D4D-A990-1F945D800B96}" destId="{DCD56CD9-AADD-0E4F-8DB7-591B8AF179E2}" srcOrd="1" destOrd="0" parTransId="{225EC940-23B1-5641-A2A6-DB3C1D18B3DE}" sibTransId="{BBEFF8CF-8221-9C40-BE86-F56983C65E01}"/>
    <dgm:cxn modelId="{7598D969-A294-1549-B660-82E1B096ACCC}" srcId="{A8C35164-1A7D-5D4D-A990-1F945D800B96}" destId="{A64BE9AA-5DDA-EC4C-87E9-87FFE0320A45}" srcOrd="0" destOrd="0" parTransId="{428E40E4-ECAF-674A-8682-DB542654AAF0}" sibTransId="{3156F45D-1037-7145-A7F2-EE1FF7D23E29}"/>
    <dgm:cxn modelId="{DF7B1D6B-D39F-0D43-B4AD-85E538B5752D}" type="presOf" srcId="{A64BE9AA-5DDA-EC4C-87E9-87FFE0320A45}" destId="{B919C257-EFE7-4F4A-8E1E-DEAE15BAC758}" srcOrd="0" destOrd="0" presId="urn:microsoft.com/office/officeart/2008/layout/BendingPictureBlocks"/>
    <dgm:cxn modelId="{9474D0BF-552E-6C44-BF09-AD1AA984CBAC}" srcId="{A8C35164-1A7D-5D4D-A990-1F945D800B96}" destId="{138A06C4-3C31-9C4E-8D6B-DD46971DACE1}" srcOrd="2" destOrd="0" parTransId="{DB8F6E00-75A5-0D48-89DA-1D1405885778}" sibTransId="{5BE7580F-F60D-434B-A3E2-D14F77214181}"/>
    <dgm:cxn modelId="{7BA525D1-80DE-BD46-BD83-D9108C7D39E2}" type="presOf" srcId="{DCD56CD9-AADD-0E4F-8DB7-591B8AF179E2}" destId="{D1DB8AD1-CA28-B840-9EAF-A820CEAD35F5}" srcOrd="0" destOrd="0" presId="urn:microsoft.com/office/officeart/2008/layout/BendingPictureBlocks"/>
    <dgm:cxn modelId="{47B9D8DA-8650-0F4A-8A30-66A2A2D8055A}" type="presOf" srcId="{A8C35164-1A7D-5D4D-A990-1F945D800B96}" destId="{B561BA7E-983E-FF41-A54A-1E7BACF4CFA8}" srcOrd="0" destOrd="0" presId="urn:microsoft.com/office/officeart/2008/layout/BendingPictureBlocks"/>
    <dgm:cxn modelId="{900E7DF2-C4DB-F54F-A0A5-FD55D91435EF}" type="presOf" srcId="{138A06C4-3C31-9C4E-8D6B-DD46971DACE1}" destId="{208D2D18-68FB-CE45-9523-C1C430808226}" srcOrd="0" destOrd="0" presId="urn:microsoft.com/office/officeart/2008/layout/BendingPictureBlocks"/>
    <dgm:cxn modelId="{62025CE7-5B70-C449-B6BF-401E87D46C1F}" type="presParOf" srcId="{B561BA7E-983E-FF41-A54A-1E7BACF4CFA8}" destId="{AA8BA612-05F3-9F42-8FC7-C1C83C0DEB7E}" srcOrd="0" destOrd="0" presId="urn:microsoft.com/office/officeart/2008/layout/BendingPictureBlocks"/>
    <dgm:cxn modelId="{5EC3F154-6F68-3B43-A323-927FB91F7046}" type="presParOf" srcId="{AA8BA612-05F3-9F42-8FC7-C1C83C0DEB7E}" destId="{F090EB9C-88E9-5D48-AF86-C4006E861880}" srcOrd="0" destOrd="0" presId="urn:microsoft.com/office/officeart/2008/layout/BendingPictureBlocks"/>
    <dgm:cxn modelId="{B6E41365-FFF6-1B48-AFD8-63395D78F013}" type="presParOf" srcId="{AA8BA612-05F3-9F42-8FC7-C1C83C0DEB7E}" destId="{B919C257-EFE7-4F4A-8E1E-DEAE15BAC758}" srcOrd="1" destOrd="0" presId="urn:microsoft.com/office/officeart/2008/layout/BendingPictureBlocks"/>
    <dgm:cxn modelId="{FA8B6E48-2973-8A4C-9E30-22028B2E5BEB}" type="presParOf" srcId="{B561BA7E-983E-FF41-A54A-1E7BACF4CFA8}" destId="{B946113C-2061-9A42-881F-813975D433CD}" srcOrd="1" destOrd="0" presId="urn:microsoft.com/office/officeart/2008/layout/BendingPictureBlocks"/>
    <dgm:cxn modelId="{0DE7F9D3-2674-BF43-8D5B-01794970ACA6}" type="presParOf" srcId="{B561BA7E-983E-FF41-A54A-1E7BACF4CFA8}" destId="{07ED9EAB-4E9D-6342-B47E-5F78F39D1BE1}" srcOrd="2" destOrd="0" presId="urn:microsoft.com/office/officeart/2008/layout/BendingPictureBlocks"/>
    <dgm:cxn modelId="{F214BD64-98D8-E246-B11B-53689E1F5010}" type="presParOf" srcId="{07ED9EAB-4E9D-6342-B47E-5F78F39D1BE1}" destId="{F1C40CDF-FCDD-DA43-8D6A-F290FCE6E2A2}" srcOrd="0" destOrd="0" presId="urn:microsoft.com/office/officeart/2008/layout/BendingPictureBlocks"/>
    <dgm:cxn modelId="{87250F0F-0DF4-DE43-A58D-D8DB410BAE74}" type="presParOf" srcId="{07ED9EAB-4E9D-6342-B47E-5F78F39D1BE1}" destId="{D1DB8AD1-CA28-B840-9EAF-A820CEAD35F5}" srcOrd="1" destOrd="0" presId="urn:microsoft.com/office/officeart/2008/layout/BendingPictureBlocks"/>
    <dgm:cxn modelId="{A8440ABA-A8BB-364F-B75F-818952236334}" type="presParOf" srcId="{B561BA7E-983E-FF41-A54A-1E7BACF4CFA8}" destId="{FC91616F-6AD3-8C42-85FC-94B626D2FF1C}" srcOrd="3" destOrd="0" presId="urn:microsoft.com/office/officeart/2008/layout/BendingPictureBlocks"/>
    <dgm:cxn modelId="{D21EAB27-EBE3-8341-9999-45EC6AD9C5D3}" type="presParOf" srcId="{B561BA7E-983E-FF41-A54A-1E7BACF4CFA8}" destId="{0833480A-6EC0-234D-8C1D-DECF581CAA19}" srcOrd="4" destOrd="0" presId="urn:microsoft.com/office/officeart/2008/layout/BendingPictureBlocks"/>
    <dgm:cxn modelId="{3F68F553-FA3D-6546-82C9-2A5BFEADDABE}" type="presParOf" srcId="{0833480A-6EC0-234D-8C1D-DECF581CAA19}" destId="{CA101543-C3C5-AD45-9BA9-DB912C991074}" srcOrd="0" destOrd="0" presId="urn:microsoft.com/office/officeart/2008/layout/BendingPictureBlocks"/>
    <dgm:cxn modelId="{5C29B8D5-84C4-D841-A3E9-538DCABE3D6F}" type="presParOf" srcId="{0833480A-6EC0-234D-8C1D-DECF581CAA19}" destId="{208D2D18-68FB-CE45-9523-C1C430808226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0EB9C-88E9-5D48-AF86-C4006E861880}">
      <dsp:nvSpPr>
        <dsp:cNvPr id="0" name=""/>
        <dsp:cNvSpPr/>
      </dsp:nvSpPr>
      <dsp:spPr>
        <a:xfrm>
          <a:off x="1693573" y="1313668"/>
          <a:ext cx="2200766" cy="18510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9C257-EFE7-4F4A-8E1E-DEAE15BAC758}">
      <dsp:nvSpPr>
        <dsp:cNvPr id="0" name=""/>
        <dsp:cNvSpPr/>
      </dsp:nvSpPr>
      <dsp:spPr>
        <a:xfrm>
          <a:off x="449870" y="2918881"/>
          <a:ext cx="2411880" cy="738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gunnars@univ-tlse2.fr</a:t>
          </a:r>
        </a:p>
      </dsp:txBody>
      <dsp:txXfrm>
        <a:off x="449870" y="2918881"/>
        <a:ext cx="2411880" cy="738721"/>
      </dsp:txXfrm>
    </dsp:sp>
    <dsp:sp modelId="{F1C40CDF-FCDD-DA43-8D6A-F290FCE6E2A2}">
      <dsp:nvSpPr>
        <dsp:cNvPr id="0" name=""/>
        <dsp:cNvSpPr/>
      </dsp:nvSpPr>
      <dsp:spPr>
        <a:xfrm>
          <a:off x="5710334" y="1313668"/>
          <a:ext cx="2200766" cy="1851001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B8AD1-CA28-B840-9EAF-A820CEAD35F5}">
      <dsp:nvSpPr>
        <dsp:cNvPr id="0" name=""/>
        <dsp:cNvSpPr/>
      </dsp:nvSpPr>
      <dsp:spPr>
        <a:xfrm>
          <a:off x="4466631" y="2918881"/>
          <a:ext cx="2411880" cy="738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ines.saddour@univ-tlse2.fr</a:t>
          </a:r>
        </a:p>
      </dsp:txBody>
      <dsp:txXfrm>
        <a:off x="4466631" y="2918881"/>
        <a:ext cx="2411880" cy="738721"/>
      </dsp:txXfrm>
    </dsp:sp>
    <dsp:sp modelId="{CA101543-C3C5-AD45-9BA9-DB912C991074}">
      <dsp:nvSpPr>
        <dsp:cNvPr id="0" name=""/>
        <dsp:cNvSpPr/>
      </dsp:nvSpPr>
      <dsp:spPr>
        <a:xfrm>
          <a:off x="9727095" y="1313668"/>
          <a:ext cx="2200766" cy="18510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D2D18-68FB-CE45-9523-C1C430808226}">
      <dsp:nvSpPr>
        <dsp:cNvPr id="0" name=""/>
        <dsp:cNvSpPr/>
      </dsp:nvSpPr>
      <dsp:spPr>
        <a:xfrm>
          <a:off x="8483392" y="2918881"/>
          <a:ext cx="2411880" cy="738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/>
            <a:t> master.e2f@univ-tlse2.fr</a:t>
          </a:r>
        </a:p>
      </dsp:txBody>
      <dsp:txXfrm>
        <a:off x="8483392" y="2918881"/>
        <a:ext cx="2411880" cy="738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C1E74-1AF0-D142-8C20-830ED9B461A5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174D5-FF91-AA44-813A-D21D0B3C53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797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174D5-FF91-AA44-813A-D21D0B3C53D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86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174D5-FF91-AA44-813A-D21D0B3C53D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868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174D5-FF91-AA44-813A-D21D0B3C53D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415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174D5-FF91-AA44-813A-D21D0B3C53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496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174D5-FF91-AA44-813A-D21D0B3C53D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687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DD363-7CBA-F34C-A66F-7B681C531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DC6109-9281-7F44-B502-CF2738835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4F6F2E-DE9D-6F4B-A965-C6F01F993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8CE1AA-4FAD-6F48-AA64-EA31975F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B8659C-8D85-4D4F-B277-E86D24E5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98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C7722-494F-824C-8D28-71B9EA6C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F27027-7492-0643-AB2C-8BF85317E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075951-F5E0-B049-A77F-05524E65A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B6101D-0C5E-8F43-811D-41ABE782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31F87F-593A-0F49-9342-CD5D39AF7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94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193BBD2-4E69-3C4E-8492-88A3AB340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FDF9E3-797D-5443-82CC-529F6528D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88E417-8CE4-9942-B128-20CCB1F52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49A158-AB0E-AB45-A215-606F2521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CF7173-ED2C-324E-ACF5-3AD99B3F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91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F8656-BA72-C644-AFB6-F806F0CF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BFB600-2EF8-2E43-891B-BB18EECC5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549D67-DA5D-3D44-888D-8A76B66E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E9B2D1-726E-3F49-80F9-D5FA9D367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273D49-D10E-8A46-8D25-6CB0C90F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31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432CC5-0E7F-7346-B01C-9B1DB2C68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AF5B04-1176-2D45-97D0-BD63ADB97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9AFAA5-8138-4245-820D-EF54D2DD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9E46FB-AA0C-F949-A299-E66B7D91B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586002-0928-544E-B7D5-E6068361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03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32F4-B536-8E49-81F7-8DEB3206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F423D5-F88E-AD4D-AFFF-0DDE08AD2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426E85-E4CB-0C46-B361-ED3F65BE0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AF871F-3958-EB41-8C31-FCC4A50C3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5F112C-7C31-3B44-AFF0-10709C86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6B07ED-346F-6848-9FC6-5A10AE01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58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ED371-17B3-5B4B-940E-D0E2C1DC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FDAD1B-2666-FC43-A698-FD36B58F0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24DB9B-AF26-FE4F-A4D9-423C07E52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FEE8AB0-EFDD-964F-ACC2-49E08F0180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0981F53-A558-AD47-961B-4117EC9E9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AAFEE8C-84B4-C04C-9160-703761538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E683B3-A396-D04B-A607-EA31AF39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6E6641-8DE3-734D-B866-52323E8B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19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6874B3-7906-354B-AAA7-BBCCAD644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09BD64-5F9B-034A-9BE5-4B0BADEF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3B8D217-E6E5-544F-9CB4-C8DB4F13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DAAA03-94E8-9543-987E-4855C5725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64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7F7DAB-A695-4249-8CA2-45A455ABC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507553-93C6-5041-8B1C-299BFCD7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9BCDB-C972-0C48-841F-DCF9C41C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27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09FFE-8822-614F-8C74-60A2E1C9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2FBDBD-C64F-8D41-A6BD-3C71D0F3D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CEC6C8-96B5-FD41-8F01-C9D4B96F4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829FEC-A71E-1447-AF47-EC67FB10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1ABE81-DB64-9644-A586-D523A247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2E580A-5572-8445-B9FD-4DA7CD74F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49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8705DE-1E96-B448-8B9D-F98146E8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A886030-FAA4-2B47-A4D1-06C230B0C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A0046D-0696-1E4B-948C-28D2481F7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4236C6-DCA7-3C49-8663-6100FB9E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DD42CB-58CA-4B45-B6EA-C0A24842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705A8D-DA8B-9C4E-BE40-A2364AEA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19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1E01BBF-FFF6-6345-BD90-2FDADAAF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178C6E-C8A6-2D45-BEA0-9327A1899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01530E-0DA4-C448-BCFB-31A899538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F3918-4AC6-D049-BD8C-6A3225D52F29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1A1780-180A-3747-AB7D-3088DF1C5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12D07A-EDA2-8841-8226-B8FB90BD4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DA57D-DA13-D348-8E5A-10A5A4FC8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22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Users/ines.saddour/Downloads/Harmonisation%20SDL_2025-26.pdf" TargetMode="External"/><Relationship Id="rId2" Type="http://schemas.openxmlformats.org/officeDocument/2006/relationships/hyperlink" Target="https://sciences-du-langage.univ-tlse2.fr/accueil-sciences-du-langage/masters/master-sciences-du-langage-lico/contenu-des-enseignements-du-m1-licoc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ster.e2f@univ-tlse2.fr" TargetMode="External"/><Relationship Id="rId5" Type="http://schemas.openxmlformats.org/officeDocument/2006/relationships/hyperlink" Target="mailto:ines.saddour@univ-tlse2.fr" TargetMode="External"/><Relationship Id="rId4" Type="http://schemas.openxmlformats.org/officeDocument/2006/relationships/hyperlink" Target="mailto:cecilia.gunnarsson@univ-tlse2.fr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1.tiff"/><Relationship Id="rId7" Type="http://schemas.openxmlformats.org/officeDocument/2006/relationships/hyperlink" Target="https://defle.univ-tlse2.fr/" TargetMode="External"/><Relationship Id="rId2" Type="http://schemas.openxmlformats.org/officeDocument/2006/relationships/hyperlink" Target="https://www.univ-tlse2.fr/accueil/navigation/universite/en-bref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10" Type="http://schemas.openxmlformats.org/officeDocument/2006/relationships/image" Target="../media/image6.tiff"/><Relationship Id="rId4" Type="http://schemas.openxmlformats.org/officeDocument/2006/relationships/hyperlink" Target="https://www.univ-tlse2.fr/les-ufr-departements-instituts-ecoles-internes/ufr-langues-litteratures-et-civilisations-etrangeres-5396.kjsp" TargetMode="External"/><Relationship Id="rId9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hyperlink" Target="https://defle.univ-tlse2.fr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tiff"/><Relationship Id="rId4" Type="http://schemas.openxmlformats.org/officeDocument/2006/relationships/image" Target="../media/image14.jpg"/><Relationship Id="rId9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v-tlse2.fr/accueil/formation-insertion/ue-806-lv-ou-option-50" TargetMode="External"/><Relationship Id="rId3" Type="http://schemas.openxmlformats.org/officeDocument/2006/relationships/hyperlink" Target="https://defle.univ-tlse2.fr/medias/fichier/e2f-fasciculem1-2025-2026vf-1-_1757313392796-pdf?ID_FICHE=40775" TargetMode="External"/><Relationship Id="rId7" Type="http://schemas.openxmlformats.org/officeDocument/2006/relationships/hyperlink" Target="https://www.univ-tlse2.fr/accueil/formation-insertion/ue-803-10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univ-tlse2.fr/accueil/formation-insertion/decouvrir-formations/options-arts-lettres-shs-semestre-8" TargetMode="External"/><Relationship Id="rId5" Type="http://schemas.openxmlformats.org/officeDocument/2006/relationships/hyperlink" Target="https://www.univ-tlse2.fr/accueil/formation-insertion/decouvrir-formations/lansad" TargetMode="External"/><Relationship Id="rId4" Type="http://schemas.openxmlformats.org/officeDocument/2006/relationships/hyperlink" Target="https://www.univ-tlse2.fr/accueil/formation-insertion/ue-704-10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-tlse2.fr/accueil/formation-insertion/ue-903-135" TargetMode="External"/><Relationship Id="rId2" Type="http://schemas.openxmlformats.org/officeDocument/2006/relationships/hyperlink" Target="https://defle.univ-tlse2.fr/accueil-actualites/nos-formations/nos-diplomes-duniversite/fascicule-master-2-e2f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univ-tlse2.fr/accueil/formation-insertion/memoire-suivi-de-memoire-3-et-seminaires-interactifs-2" TargetMode="External"/><Relationship Id="rId4" Type="http://schemas.openxmlformats.org/officeDocument/2006/relationships/hyperlink" Target="https://www.univ-tlse2.fr/accueil/formation-insertion/ue-904-13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ACA561-2673-7F44-832B-A0FFBE6B1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863850"/>
          </a:xfrm>
        </p:spPr>
        <p:txBody>
          <a:bodyPr>
            <a:normAutofit/>
          </a:bodyPr>
          <a:lstStyle/>
          <a:p>
            <a:r>
              <a:rPr lang="fr-FR" sz="4400" b="1" dirty="0">
                <a:solidFill>
                  <a:srgbClr val="0070C0"/>
                </a:solidFill>
              </a:rPr>
              <a:t>Réunion de présentation du master 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Etudes Françaises et Francophones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83196E-971A-BE4E-B358-C4EE00639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3563"/>
            <a:ext cx="9144000" cy="1827212"/>
          </a:xfrm>
        </p:spPr>
        <p:txBody>
          <a:bodyPr/>
          <a:lstStyle/>
          <a:p>
            <a:r>
              <a:rPr lang="fr-FR" b="1" dirty="0">
                <a:solidFill>
                  <a:srgbClr val="970502"/>
                </a:solidFill>
              </a:rPr>
              <a:t>DEFLE</a:t>
            </a:r>
          </a:p>
          <a:p>
            <a:r>
              <a:rPr lang="fr-FR" b="1" dirty="0">
                <a:solidFill>
                  <a:srgbClr val="970502"/>
                </a:solidFill>
              </a:rPr>
              <a:t>2025-2026</a:t>
            </a:r>
          </a:p>
          <a:p>
            <a:endParaRPr lang="fr-FR" b="1" dirty="0">
              <a:solidFill>
                <a:srgbClr val="970502"/>
              </a:solidFill>
            </a:endParaRPr>
          </a:p>
          <a:p>
            <a:r>
              <a:rPr lang="fr-FR" dirty="0">
                <a:solidFill>
                  <a:srgbClr val="970502"/>
                </a:solidFill>
              </a:rPr>
              <a:t>08 septembre 2025</a:t>
            </a:r>
          </a:p>
        </p:txBody>
      </p:sp>
    </p:spTree>
    <p:extLst>
      <p:ext uri="{BB962C8B-B14F-4D97-AF65-F5344CB8AC3E}">
        <p14:creationId xmlns:p14="http://schemas.microsoft.com/office/powerpoint/2010/main" val="1625375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ccupé et productif – La Meilleure Année de Votre Vie">
            <a:extLst>
              <a:ext uri="{FF2B5EF4-FFF2-40B4-BE49-F238E27FC236}">
                <a16:creationId xmlns:a16="http://schemas.microsoft.com/office/drawing/2014/main" id="{712CB34F-1E24-A847-8E9A-9780D5FA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060" y="577216"/>
            <a:ext cx="31877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FFCFE3-11DA-1A44-88B1-719C2C4FF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108709"/>
            <a:ext cx="10637520" cy="5325958"/>
          </a:xfrm>
          <a:effectLst>
            <a:glow rad="330200">
              <a:schemeClr val="accent1">
                <a:alpha val="89000"/>
              </a:schemeClr>
            </a:glow>
            <a:softEdge rad="38100"/>
          </a:effectLst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>
                <a:solidFill>
                  <a:srgbClr val="7030A0"/>
                </a:solidFill>
              </a:rPr>
              <a:t>Organisation et gestion du temps</a:t>
            </a:r>
          </a:p>
          <a:p>
            <a:pPr lvl="1"/>
            <a:r>
              <a:rPr lang="fr-FR" dirty="0" err="1"/>
              <a:t>UEs</a:t>
            </a:r>
            <a:r>
              <a:rPr lang="fr-FR" dirty="0"/>
              <a:t> à valider</a:t>
            </a:r>
          </a:p>
          <a:p>
            <a:pPr lvl="1"/>
            <a:r>
              <a:rPr lang="fr-FR" dirty="0"/>
              <a:t>Projet à préciser et à rédiger</a:t>
            </a:r>
          </a:p>
          <a:p>
            <a:pPr lvl="1"/>
            <a:r>
              <a:rPr lang="fr-FR" dirty="0"/>
              <a:t>Mémoire à déposer dans des échéances imposées</a:t>
            </a:r>
          </a:p>
          <a:p>
            <a:pPr lvl="1"/>
            <a:r>
              <a:rPr lang="fr-FR" dirty="0"/>
              <a:t>Rythme régulier de travail avec l’</a:t>
            </a:r>
            <a:r>
              <a:rPr lang="fr-FR" dirty="0" err="1"/>
              <a:t>encadrant.e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>
                <a:solidFill>
                  <a:srgbClr val="7030A0"/>
                </a:solidFill>
              </a:rPr>
              <a:t>Autonomie et motivation</a:t>
            </a:r>
          </a:p>
          <a:p>
            <a:r>
              <a:rPr lang="fr-FR" dirty="0"/>
              <a:t>Connaissance et respect des échéances (MCC, dates rendus, date de soutenance, délais de dépôt, relectures des différentes versions du mémoire)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>
                <a:solidFill>
                  <a:srgbClr val="7030A0"/>
                </a:solidFill>
              </a:rPr>
              <a:t>Méthodologie de travail</a:t>
            </a:r>
          </a:p>
          <a:p>
            <a:pPr lvl="1"/>
            <a:r>
              <a:rPr lang="fr-FR" dirty="0"/>
              <a:t>Attendus </a:t>
            </a:r>
          </a:p>
          <a:p>
            <a:pPr lvl="1"/>
            <a:r>
              <a:rPr lang="fr-FR" dirty="0"/>
              <a:t>Style académique</a:t>
            </a:r>
          </a:p>
          <a:p>
            <a:pPr lvl="1"/>
            <a:r>
              <a:rPr lang="fr-FR" dirty="0"/>
              <a:t>Compétences rédactionnelles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A8E5B9-71C1-2D44-B6A7-065A35883754}"/>
              </a:ext>
            </a:extLst>
          </p:cNvPr>
          <p:cNvSpPr txBox="1"/>
          <p:nvPr/>
        </p:nvSpPr>
        <p:spPr>
          <a:xfrm>
            <a:off x="838200" y="611717"/>
            <a:ext cx="759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0070C0"/>
                </a:solidFill>
                <a:latin typeface="+mj-lt"/>
              </a:rPr>
              <a:t>Faire un master recherche</a:t>
            </a:r>
          </a:p>
        </p:txBody>
      </p:sp>
    </p:spTree>
    <p:extLst>
      <p:ext uri="{BB962C8B-B14F-4D97-AF65-F5344CB8AC3E}">
        <p14:creationId xmlns:p14="http://schemas.microsoft.com/office/powerpoint/2010/main" val="323633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FCF0B4-3644-004F-A1CE-80739A425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Réunions d’encadrement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BB5183-CE02-9E42-8F9D-2658F4CA5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Régularité – responsabilité – autonomie - prise de décisions / propositions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7993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16FAF-56AC-C440-9575-33853E3BD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Attendus : Mémoire de Master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65DFDA-2C5D-BE42-9FC4-CF3C4381C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Problématique originale : basée sur une revue des travaux antérieurs et un état de l’art approfondi </a:t>
            </a:r>
          </a:p>
          <a:p>
            <a:r>
              <a:rPr lang="fr-FR" dirty="0"/>
              <a:t>Choix méthodologiques expliqués et justifiés - Rigueur</a:t>
            </a:r>
          </a:p>
          <a:p>
            <a:r>
              <a:rPr lang="fr-FR" dirty="0"/>
              <a:t>Travail sur données empiriques</a:t>
            </a:r>
          </a:p>
          <a:p>
            <a:r>
              <a:rPr lang="fr-FR" dirty="0"/>
              <a:t>Respect des normes standards - Techniques de citation et de référenciation respectées</a:t>
            </a:r>
          </a:p>
          <a:p>
            <a:r>
              <a:rPr lang="fr-FR" dirty="0"/>
              <a:t>Honnêteté scientifique - </a:t>
            </a:r>
            <a:r>
              <a:rPr lang="fr-FR" dirty="0">
                <a:solidFill>
                  <a:srgbClr val="FF0000"/>
                </a:solidFill>
              </a:rPr>
              <a:t>(!! Attention au plagiat et à l’utilisation de l’IA)</a:t>
            </a:r>
          </a:p>
          <a:p>
            <a:r>
              <a:rPr lang="fr-FR" u="sng" dirty="0"/>
              <a:t>Au moins une cinquantaine de pages </a:t>
            </a:r>
            <a:r>
              <a:rPr lang="fr-FR" dirty="0"/>
              <a:t>+ bibliographie et la charte anti-plagiat signée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42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661C4-16AD-E34D-9B38-7EC990B6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970502"/>
                </a:solidFill>
              </a:rPr>
              <a:t>Dates à retenir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5E7C27-B296-2348-B77B-B32905457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>
                <a:hlinkClick r:id="rId2"/>
              </a:rPr>
              <a:t>Dispositif d’harmonisation des connaissances SDL </a:t>
            </a:r>
            <a:endParaRPr lang="fr-FR" dirty="0"/>
          </a:p>
          <a:p>
            <a:pPr lvl="1"/>
            <a:r>
              <a:rPr lang="fr-FR" dirty="0"/>
              <a:t>Du 09 au 12 septembre </a:t>
            </a:r>
            <a:r>
              <a:rPr lang="fr-FR" dirty="0">
                <a:hlinkClick r:id="rId3"/>
              </a:rPr>
              <a:t>voir programme</a:t>
            </a:r>
            <a:endParaRPr lang="fr-FR" b="1" dirty="0">
              <a:solidFill>
                <a:srgbClr val="C00000"/>
              </a:solidFill>
            </a:endParaRPr>
          </a:p>
          <a:p>
            <a:r>
              <a:rPr lang="fr-FR" dirty="0"/>
              <a:t>Les cours commencent le 15 septembre 2025</a:t>
            </a:r>
          </a:p>
          <a:p>
            <a:r>
              <a:rPr lang="fr-FR" dirty="0"/>
              <a:t>Le 19 septembre 2025 : rencontre avec les enseignantes chercheuses du Master E2F (cours méthodo) à 10h30</a:t>
            </a:r>
            <a:endParaRPr lang="fr-FR" b="1" dirty="0">
              <a:solidFill>
                <a:srgbClr val="C00000"/>
              </a:solidFill>
            </a:endParaRPr>
          </a:p>
          <a:p>
            <a:r>
              <a:rPr lang="fr-FR" b="1" dirty="0" err="1">
                <a:solidFill>
                  <a:srgbClr val="C00000"/>
                </a:solidFill>
              </a:rPr>
              <a:t>Rvs</a:t>
            </a:r>
            <a:r>
              <a:rPr lang="fr-FR" b="1" dirty="0">
                <a:solidFill>
                  <a:srgbClr val="C00000"/>
                </a:solidFill>
              </a:rPr>
              <a:t> avec nous pour choix de l’orientation (à fixer avec Mme </a:t>
            </a:r>
            <a:r>
              <a:rPr lang="fr-FR" b="1" dirty="0" err="1">
                <a:solidFill>
                  <a:srgbClr val="C00000"/>
                </a:solidFill>
              </a:rPr>
              <a:t>Gunnarsson</a:t>
            </a:r>
            <a:r>
              <a:rPr lang="fr-FR" b="1" dirty="0">
                <a:solidFill>
                  <a:srgbClr val="C00000"/>
                </a:solidFill>
              </a:rPr>
              <a:t> et Mme Saddour)</a:t>
            </a:r>
          </a:p>
          <a:p>
            <a:r>
              <a:rPr lang="fr-FR" dirty="0"/>
              <a:t>Pour toute question pédagogique contacter</a:t>
            </a:r>
          </a:p>
          <a:p>
            <a:pPr marL="457200" lvl="1" indent="0">
              <a:buNone/>
            </a:pPr>
            <a:r>
              <a:rPr lang="fr-FR" dirty="0">
                <a:hlinkClick r:id="rId4"/>
              </a:rPr>
              <a:t>cecilia.gunnarsson@univ-tlse2.fr</a:t>
            </a:r>
            <a:r>
              <a:rPr lang="fr-FR" dirty="0"/>
              <a:t> ou </a:t>
            </a:r>
            <a:r>
              <a:rPr lang="fr-FR" dirty="0">
                <a:hlinkClick r:id="rId5"/>
              </a:rPr>
              <a:t>ines.saddour@univ-tlse2.fr</a:t>
            </a:r>
            <a:endParaRPr lang="fr-FR" dirty="0"/>
          </a:p>
          <a:p>
            <a:r>
              <a:rPr lang="fr-FR" dirty="0"/>
              <a:t>Pour toute question administrative</a:t>
            </a:r>
          </a:p>
          <a:p>
            <a:pPr marL="457200" lvl="1" indent="0">
              <a:buNone/>
            </a:pPr>
            <a:r>
              <a:rPr lang="fr-FR" dirty="0">
                <a:hlinkClick r:id="rId6"/>
              </a:rPr>
              <a:t>master.e2f@univ-tlse2.fr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093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71F2174-591C-0D4A-910A-A493D50B5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Des questions ?</a:t>
            </a:r>
          </a:p>
        </p:txBody>
      </p:sp>
      <p:pic>
        <p:nvPicPr>
          <p:cNvPr id="3076" name="Picture 4" descr="Tomatosphere - Tomatosphère | Poser des questions">
            <a:extLst>
              <a:ext uri="{FF2B5EF4-FFF2-40B4-BE49-F238E27FC236}">
                <a16:creationId xmlns:a16="http://schemas.microsoft.com/office/drawing/2014/main" id="{B7A3E1EF-B6BB-C145-994C-2E501018D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742267"/>
            <a:ext cx="330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27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1D0A8E9-FE8A-3446-9D4F-0A9DBC93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Environnement</a:t>
            </a:r>
          </a:p>
        </p:txBody>
      </p:sp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053896EF-5DD3-7643-AF3D-EC97C1B33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526" y="1924132"/>
            <a:ext cx="2662547" cy="678101"/>
          </a:xfrm>
          <a:prstGeom prst="rect">
            <a:avLst/>
          </a:prstGeom>
        </p:spPr>
      </p:pic>
      <p:pic>
        <p:nvPicPr>
          <p:cNvPr id="6" name="Image 5">
            <a:hlinkClick r:id="rId4"/>
            <a:extLst>
              <a:ext uri="{FF2B5EF4-FFF2-40B4-BE49-F238E27FC236}">
                <a16:creationId xmlns:a16="http://schemas.microsoft.com/office/drawing/2014/main" id="{D6590552-0F75-4E4F-945E-03D04AD29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309" y="2946058"/>
            <a:ext cx="3631382" cy="4977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396F3C-C421-4943-BED4-F117FA57B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160" y="2501597"/>
            <a:ext cx="4064840" cy="3906982"/>
          </a:xfrm>
          <a:prstGeom prst="rect">
            <a:avLst/>
          </a:prstGeom>
        </p:spPr>
      </p:pic>
      <p:pic>
        <p:nvPicPr>
          <p:cNvPr id="8" name="Image 7">
            <a:hlinkClick r:id="rId7"/>
            <a:extLst>
              <a:ext uri="{FF2B5EF4-FFF2-40B4-BE49-F238E27FC236}">
                <a16:creationId xmlns:a16="http://schemas.microsoft.com/office/drawing/2014/main" id="{E6ECA71B-FB55-FE4A-A212-675B1B490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726" y="5477513"/>
            <a:ext cx="5600700" cy="8636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16462D4-A65B-B84B-9922-81498C2B4B6E}"/>
              </a:ext>
            </a:extLst>
          </p:cNvPr>
          <p:cNvSpPr txBox="1"/>
          <p:nvPr/>
        </p:nvSpPr>
        <p:spPr>
          <a:xfrm>
            <a:off x="3868690" y="3844578"/>
            <a:ext cx="478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 Masters mention Français Langue étrangère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833155D-B05E-E64A-AA96-9075372970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1673" y="4565968"/>
            <a:ext cx="2786410" cy="5018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163409-C3AD-034A-B59C-AD13995C54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434" y="4554102"/>
            <a:ext cx="2901904" cy="37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C8295E-43E1-0948-8E2C-04F1329A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hlinkClick r:id="rId2"/>
              </a:rPr>
              <a:t>Département d’Etudes du Français Langue Etrangère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19DEAC-054C-E64C-8BEC-93F54EEF2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5397640" cy="30673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33F481-CBA3-EF40-B692-7D6A8B69A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360" y="1690688"/>
            <a:ext cx="5397639" cy="30457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6CB9D0-896E-2F45-96A0-7CD6DCA28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86056"/>
            <a:ext cx="4484620" cy="22719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0F5B80-971C-4644-BFDD-713387B94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620" y="4599546"/>
            <a:ext cx="4485131" cy="22719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4A81D8-43BA-BB46-98DE-D64CA31A2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3" y="4607710"/>
            <a:ext cx="3770216" cy="22645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1003870-919F-8546-BA53-F1E483910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743" y="1704177"/>
            <a:ext cx="1971155" cy="28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57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45F950-48A5-0841-9260-DAC27FCA5041}"/>
              </a:ext>
            </a:extLst>
          </p:cNvPr>
          <p:cNvGrpSpPr/>
          <p:nvPr/>
        </p:nvGrpSpPr>
        <p:grpSpPr>
          <a:xfrm>
            <a:off x="2461168" y="2252058"/>
            <a:ext cx="6339822" cy="3568571"/>
            <a:chOff x="2461168" y="2252058"/>
            <a:chExt cx="6339822" cy="35685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7819D6-7266-254E-A2F7-4AB773732D5F}"/>
                </a:ext>
              </a:extLst>
            </p:cNvPr>
            <p:cNvSpPr/>
            <p:nvPr/>
          </p:nvSpPr>
          <p:spPr>
            <a:xfrm>
              <a:off x="2461168" y="2270329"/>
              <a:ext cx="1690619" cy="1352495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6000" b="-1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42C9B8C0-C5E7-A643-91AC-EAFA27ABD108}"/>
                </a:ext>
              </a:extLst>
            </p:cNvPr>
            <p:cNvSpPr/>
            <p:nvPr/>
          </p:nvSpPr>
          <p:spPr>
            <a:xfrm>
              <a:off x="2613323" y="3487575"/>
              <a:ext cx="1504651" cy="473373"/>
            </a:xfrm>
            <a:custGeom>
              <a:avLst/>
              <a:gdLst>
                <a:gd name="connsiteX0" fmla="*/ 0 w 1504651"/>
                <a:gd name="connsiteY0" fmla="*/ 0 h 473373"/>
                <a:gd name="connsiteX1" fmla="*/ 877713 w 1504651"/>
                <a:gd name="connsiteY1" fmla="*/ 0 h 473373"/>
                <a:gd name="connsiteX2" fmla="*/ 1057017 w 1504651"/>
                <a:gd name="connsiteY2" fmla="*/ -50651 h 473373"/>
                <a:gd name="connsiteX3" fmla="*/ 1253876 w 1504651"/>
                <a:gd name="connsiteY3" fmla="*/ 0 h 473373"/>
                <a:gd name="connsiteX4" fmla="*/ 1504651 w 1504651"/>
                <a:gd name="connsiteY4" fmla="*/ 0 h 473373"/>
                <a:gd name="connsiteX5" fmla="*/ 1504651 w 1504651"/>
                <a:gd name="connsiteY5" fmla="*/ 78896 h 473373"/>
                <a:gd name="connsiteX6" fmla="*/ 1504651 w 1504651"/>
                <a:gd name="connsiteY6" fmla="*/ 78896 h 473373"/>
                <a:gd name="connsiteX7" fmla="*/ 1504651 w 1504651"/>
                <a:gd name="connsiteY7" fmla="*/ 197239 h 473373"/>
                <a:gd name="connsiteX8" fmla="*/ 1504651 w 1504651"/>
                <a:gd name="connsiteY8" fmla="*/ 473373 h 473373"/>
                <a:gd name="connsiteX9" fmla="*/ 1253876 w 1504651"/>
                <a:gd name="connsiteY9" fmla="*/ 473373 h 473373"/>
                <a:gd name="connsiteX10" fmla="*/ 877713 w 1504651"/>
                <a:gd name="connsiteY10" fmla="*/ 473373 h 473373"/>
                <a:gd name="connsiteX11" fmla="*/ 877713 w 1504651"/>
                <a:gd name="connsiteY11" fmla="*/ 473373 h 473373"/>
                <a:gd name="connsiteX12" fmla="*/ 0 w 1504651"/>
                <a:gd name="connsiteY12" fmla="*/ 473373 h 473373"/>
                <a:gd name="connsiteX13" fmla="*/ 0 w 1504651"/>
                <a:gd name="connsiteY13" fmla="*/ 197239 h 473373"/>
                <a:gd name="connsiteX14" fmla="*/ 0 w 1504651"/>
                <a:gd name="connsiteY14" fmla="*/ 78896 h 473373"/>
                <a:gd name="connsiteX15" fmla="*/ 0 w 1504651"/>
                <a:gd name="connsiteY15" fmla="*/ 78896 h 473373"/>
                <a:gd name="connsiteX16" fmla="*/ 0 w 1504651"/>
                <a:gd name="connsiteY16" fmla="*/ 0 h 47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04651" h="473373">
                  <a:moveTo>
                    <a:pt x="0" y="0"/>
                  </a:moveTo>
                  <a:lnTo>
                    <a:pt x="877713" y="0"/>
                  </a:lnTo>
                  <a:lnTo>
                    <a:pt x="1057017" y="-50651"/>
                  </a:lnTo>
                  <a:lnTo>
                    <a:pt x="1253876" y="0"/>
                  </a:lnTo>
                  <a:lnTo>
                    <a:pt x="1504651" y="0"/>
                  </a:lnTo>
                  <a:lnTo>
                    <a:pt x="1504651" y="78896"/>
                  </a:lnTo>
                  <a:lnTo>
                    <a:pt x="1504651" y="78896"/>
                  </a:lnTo>
                  <a:lnTo>
                    <a:pt x="1504651" y="197239"/>
                  </a:lnTo>
                  <a:lnTo>
                    <a:pt x="1504651" y="473373"/>
                  </a:lnTo>
                  <a:lnTo>
                    <a:pt x="1253876" y="473373"/>
                  </a:lnTo>
                  <a:lnTo>
                    <a:pt x="877713" y="473373"/>
                  </a:lnTo>
                  <a:lnTo>
                    <a:pt x="877713" y="473373"/>
                  </a:lnTo>
                  <a:lnTo>
                    <a:pt x="0" y="473373"/>
                  </a:lnTo>
                  <a:lnTo>
                    <a:pt x="0" y="197239"/>
                  </a:lnTo>
                  <a:lnTo>
                    <a:pt x="0" y="78896"/>
                  </a:lnTo>
                  <a:lnTo>
                    <a:pt x="0" y="788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300" kern="1200" dirty="0"/>
                <a:t>Charlotte Alazard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A2AFE56-AAEE-F047-AA31-E78867A20A02}"/>
                </a:ext>
              </a:extLst>
            </p:cNvPr>
            <p:cNvSpPr/>
            <p:nvPr/>
          </p:nvSpPr>
          <p:spPr>
            <a:xfrm>
              <a:off x="4320849" y="2270329"/>
              <a:ext cx="1690619" cy="1352495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2000" b="-1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EC224CEF-8729-AD46-AEF1-684C1C5C60A3}"/>
                </a:ext>
              </a:extLst>
            </p:cNvPr>
            <p:cNvSpPr/>
            <p:nvPr/>
          </p:nvSpPr>
          <p:spPr>
            <a:xfrm>
              <a:off x="4473004" y="3487575"/>
              <a:ext cx="1504651" cy="473373"/>
            </a:xfrm>
            <a:custGeom>
              <a:avLst/>
              <a:gdLst>
                <a:gd name="connsiteX0" fmla="*/ 0 w 1504651"/>
                <a:gd name="connsiteY0" fmla="*/ 0 h 473373"/>
                <a:gd name="connsiteX1" fmla="*/ 877713 w 1504651"/>
                <a:gd name="connsiteY1" fmla="*/ 0 h 473373"/>
                <a:gd name="connsiteX2" fmla="*/ 1057017 w 1504651"/>
                <a:gd name="connsiteY2" fmla="*/ -50651 h 473373"/>
                <a:gd name="connsiteX3" fmla="*/ 1253876 w 1504651"/>
                <a:gd name="connsiteY3" fmla="*/ 0 h 473373"/>
                <a:gd name="connsiteX4" fmla="*/ 1504651 w 1504651"/>
                <a:gd name="connsiteY4" fmla="*/ 0 h 473373"/>
                <a:gd name="connsiteX5" fmla="*/ 1504651 w 1504651"/>
                <a:gd name="connsiteY5" fmla="*/ 78896 h 473373"/>
                <a:gd name="connsiteX6" fmla="*/ 1504651 w 1504651"/>
                <a:gd name="connsiteY6" fmla="*/ 78896 h 473373"/>
                <a:gd name="connsiteX7" fmla="*/ 1504651 w 1504651"/>
                <a:gd name="connsiteY7" fmla="*/ 197239 h 473373"/>
                <a:gd name="connsiteX8" fmla="*/ 1504651 w 1504651"/>
                <a:gd name="connsiteY8" fmla="*/ 473373 h 473373"/>
                <a:gd name="connsiteX9" fmla="*/ 1253876 w 1504651"/>
                <a:gd name="connsiteY9" fmla="*/ 473373 h 473373"/>
                <a:gd name="connsiteX10" fmla="*/ 877713 w 1504651"/>
                <a:gd name="connsiteY10" fmla="*/ 473373 h 473373"/>
                <a:gd name="connsiteX11" fmla="*/ 877713 w 1504651"/>
                <a:gd name="connsiteY11" fmla="*/ 473373 h 473373"/>
                <a:gd name="connsiteX12" fmla="*/ 0 w 1504651"/>
                <a:gd name="connsiteY12" fmla="*/ 473373 h 473373"/>
                <a:gd name="connsiteX13" fmla="*/ 0 w 1504651"/>
                <a:gd name="connsiteY13" fmla="*/ 197239 h 473373"/>
                <a:gd name="connsiteX14" fmla="*/ 0 w 1504651"/>
                <a:gd name="connsiteY14" fmla="*/ 78896 h 473373"/>
                <a:gd name="connsiteX15" fmla="*/ 0 w 1504651"/>
                <a:gd name="connsiteY15" fmla="*/ 78896 h 473373"/>
                <a:gd name="connsiteX16" fmla="*/ 0 w 1504651"/>
                <a:gd name="connsiteY16" fmla="*/ 0 h 47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04651" h="473373">
                  <a:moveTo>
                    <a:pt x="0" y="0"/>
                  </a:moveTo>
                  <a:lnTo>
                    <a:pt x="877713" y="0"/>
                  </a:lnTo>
                  <a:lnTo>
                    <a:pt x="1057017" y="-50651"/>
                  </a:lnTo>
                  <a:lnTo>
                    <a:pt x="1253876" y="0"/>
                  </a:lnTo>
                  <a:lnTo>
                    <a:pt x="1504651" y="0"/>
                  </a:lnTo>
                  <a:lnTo>
                    <a:pt x="1504651" y="78896"/>
                  </a:lnTo>
                  <a:lnTo>
                    <a:pt x="1504651" y="78896"/>
                  </a:lnTo>
                  <a:lnTo>
                    <a:pt x="1504651" y="197239"/>
                  </a:lnTo>
                  <a:lnTo>
                    <a:pt x="1504651" y="473373"/>
                  </a:lnTo>
                  <a:lnTo>
                    <a:pt x="1253876" y="473373"/>
                  </a:lnTo>
                  <a:lnTo>
                    <a:pt x="877713" y="473373"/>
                  </a:lnTo>
                  <a:lnTo>
                    <a:pt x="877713" y="473373"/>
                  </a:lnTo>
                  <a:lnTo>
                    <a:pt x="0" y="473373"/>
                  </a:lnTo>
                  <a:lnTo>
                    <a:pt x="0" y="197239"/>
                  </a:lnTo>
                  <a:lnTo>
                    <a:pt x="0" y="78896"/>
                  </a:lnTo>
                  <a:lnTo>
                    <a:pt x="0" y="788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300" kern="1200" dirty="0"/>
                <a:t>Charlotte Blanc-</a:t>
              </a:r>
              <a:r>
                <a:rPr lang="fr-FR" sz="1300" kern="1200" dirty="0" err="1"/>
                <a:t>Vallat</a:t>
              </a:r>
              <a:endParaRPr lang="fr-FR" sz="1300" kern="12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4E49565-DF91-A14F-8721-9C2B8E6D9792}"/>
                </a:ext>
              </a:extLst>
            </p:cNvPr>
            <p:cNvSpPr/>
            <p:nvPr/>
          </p:nvSpPr>
          <p:spPr>
            <a:xfrm>
              <a:off x="6196694" y="2252058"/>
              <a:ext cx="1690619" cy="1352495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2000" b="-1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9795AA2C-92A3-8346-9A6E-0F44B19B8ECD}"/>
                </a:ext>
              </a:extLst>
            </p:cNvPr>
            <p:cNvSpPr/>
            <p:nvPr/>
          </p:nvSpPr>
          <p:spPr>
            <a:xfrm>
              <a:off x="6357073" y="3483100"/>
              <a:ext cx="1504651" cy="473373"/>
            </a:xfrm>
            <a:custGeom>
              <a:avLst/>
              <a:gdLst>
                <a:gd name="connsiteX0" fmla="*/ 0 w 1504651"/>
                <a:gd name="connsiteY0" fmla="*/ 0 h 473373"/>
                <a:gd name="connsiteX1" fmla="*/ 877713 w 1504651"/>
                <a:gd name="connsiteY1" fmla="*/ 0 h 473373"/>
                <a:gd name="connsiteX2" fmla="*/ 1057017 w 1504651"/>
                <a:gd name="connsiteY2" fmla="*/ -50651 h 473373"/>
                <a:gd name="connsiteX3" fmla="*/ 1253876 w 1504651"/>
                <a:gd name="connsiteY3" fmla="*/ 0 h 473373"/>
                <a:gd name="connsiteX4" fmla="*/ 1504651 w 1504651"/>
                <a:gd name="connsiteY4" fmla="*/ 0 h 473373"/>
                <a:gd name="connsiteX5" fmla="*/ 1504651 w 1504651"/>
                <a:gd name="connsiteY5" fmla="*/ 78896 h 473373"/>
                <a:gd name="connsiteX6" fmla="*/ 1504651 w 1504651"/>
                <a:gd name="connsiteY6" fmla="*/ 78896 h 473373"/>
                <a:gd name="connsiteX7" fmla="*/ 1504651 w 1504651"/>
                <a:gd name="connsiteY7" fmla="*/ 197239 h 473373"/>
                <a:gd name="connsiteX8" fmla="*/ 1504651 w 1504651"/>
                <a:gd name="connsiteY8" fmla="*/ 473373 h 473373"/>
                <a:gd name="connsiteX9" fmla="*/ 1253876 w 1504651"/>
                <a:gd name="connsiteY9" fmla="*/ 473373 h 473373"/>
                <a:gd name="connsiteX10" fmla="*/ 877713 w 1504651"/>
                <a:gd name="connsiteY10" fmla="*/ 473373 h 473373"/>
                <a:gd name="connsiteX11" fmla="*/ 877713 w 1504651"/>
                <a:gd name="connsiteY11" fmla="*/ 473373 h 473373"/>
                <a:gd name="connsiteX12" fmla="*/ 0 w 1504651"/>
                <a:gd name="connsiteY12" fmla="*/ 473373 h 473373"/>
                <a:gd name="connsiteX13" fmla="*/ 0 w 1504651"/>
                <a:gd name="connsiteY13" fmla="*/ 197239 h 473373"/>
                <a:gd name="connsiteX14" fmla="*/ 0 w 1504651"/>
                <a:gd name="connsiteY14" fmla="*/ 78896 h 473373"/>
                <a:gd name="connsiteX15" fmla="*/ 0 w 1504651"/>
                <a:gd name="connsiteY15" fmla="*/ 78896 h 473373"/>
                <a:gd name="connsiteX16" fmla="*/ 0 w 1504651"/>
                <a:gd name="connsiteY16" fmla="*/ 0 h 47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04651" h="473373">
                  <a:moveTo>
                    <a:pt x="0" y="0"/>
                  </a:moveTo>
                  <a:lnTo>
                    <a:pt x="877713" y="0"/>
                  </a:lnTo>
                  <a:lnTo>
                    <a:pt x="1057017" y="-50651"/>
                  </a:lnTo>
                  <a:lnTo>
                    <a:pt x="1253876" y="0"/>
                  </a:lnTo>
                  <a:lnTo>
                    <a:pt x="1504651" y="0"/>
                  </a:lnTo>
                  <a:lnTo>
                    <a:pt x="1504651" y="78896"/>
                  </a:lnTo>
                  <a:lnTo>
                    <a:pt x="1504651" y="78896"/>
                  </a:lnTo>
                  <a:lnTo>
                    <a:pt x="1504651" y="197239"/>
                  </a:lnTo>
                  <a:lnTo>
                    <a:pt x="1504651" y="473373"/>
                  </a:lnTo>
                  <a:lnTo>
                    <a:pt x="1253876" y="473373"/>
                  </a:lnTo>
                  <a:lnTo>
                    <a:pt x="877713" y="473373"/>
                  </a:lnTo>
                  <a:lnTo>
                    <a:pt x="877713" y="473373"/>
                  </a:lnTo>
                  <a:lnTo>
                    <a:pt x="0" y="473373"/>
                  </a:lnTo>
                  <a:lnTo>
                    <a:pt x="0" y="197239"/>
                  </a:lnTo>
                  <a:lnTo>
                    <a:pt x="0" y="78896"/>
                  </a:lnTo>
                  <a:lnTo>
                    <a:pt x="0" y="788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300" kern="1200" dirty="0"/>
                <a:t>Cecilia </a:t>
              </a:r>
              <a:r>
                <a:rPr lang="fr-FR" sz="1300" kern="1200" dirty="0" err="1"/>
                <a:t>Gunnarsson</a:t>
              </a:r>
              <a:endParaRPr lang="fr-FR" sz="1300" kern="12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CAF1D80-307A-4F43-AB1C-22A5DC03BB05}"/>
                </a:ext>
              </a:extLst>
            </p:cNvPr>
            <p:cNvSpPr/>
            <p:nvPr/>
          </p:nvSpPr>
          <p:spPr>
            <a:xfrm>
              <a:off x="3391008" y="4130010"/>
              <a:ext cx="1690619" cy="1352495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3000" b="-1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175F9E5C-36AD-7945-9F89-EAF8B663E89C}"/>
                </a:ext>
              </a:extLst>
            </p:cNvPr>
            <p:cNvSpPr/>
            <p:nvPr/>
          </p:nvSpPr>
          <p:spPr>
            <a:xfrm>
              <a:off x="3543164" y="5347256"/>
              <a:ext cx="1504651" cy="473373"/>
            </a:xfrm>
            <a:custGeom>
              <a:avLst/>
              <a:gdLst>
                <a:gd name="connsiteX0" fmla="*/ 0 w 1504651"/>
                <a:gd name="connsiteY0" fmla="*/ 0 h 473373"/>
                <a:gd name="connsiteX1" fmla="*/ 877713 w 1504651"/>
                <a:gd name="connsiteY1" fmla="*/ 0 h 473373"/>
                <a:gd name="connsiteX2" fmla="*/ 1057017 w 1504651"/>
                <a:gd name="connsiteY2" fmla="*/ -50651 h 473373"/>
                <a:gd name="connsiteX3" fmla="*/ 1253876 w 1504651"/>
                <a:gd name="connsiteY3" fmla="*/ 0 h 473373"/>
                <a:gd name="connsiteX4" fmla="*/ 1504651 w 1504651"/>
                <a:gd name="connsiteY4" fmla="*/ 0 h 473373"/>
                <a:gd name="connsiteX5" fmla="*/ 1504651 w 1504651"/>
                <a:gd name="connsiteY5" fmla="*/ 78896 h 473373"/>
                <a:gd name="connsiteX6" fmla="*/ 1504651 w 1504651"/>
                <a:gd name="connsiteY6" fmla="*/ 78896 h 473373"/>
                <a:gd name="connsiteX7" fmla="*/ 1504651 w 1504651"/>
                <a:gd name="connsiteY7" fmla="*/ 197239 h 473373"/>
                <a:gd name="connsiteX8" fmla="*/ 1504651 w 1504651"/>
                <a:gd name="connsiteY8" fmla="*/ 473373 h 473373"/>
                <a:gd name="connsiteX9" fmla="*/ 1253876 w 1504651"/>
                <a:gd name="connsiteY9" fmla="*/ 473373 h 473373"/>
                <a:gd name="connsiteX10" fmla="*/ 877713 w 1504651"/>
                <a:gd name="connsiteY10" fmla="*/ 473373 h 473373"/>
                <a:gd name="connsiteX11" fmla="*/ 877713 w 1504651"/>
                <a:gd name="connsiteY11" fmla="*/ 473373 h 473373"/>
                <a:gd name="connsiteX12" fmla="*/ 0 w 1504651"/>
                <a:gd name="connsiteY12" fmla="*/ 473373 h 473373"/>
                <a:gd name="connsiteX13" fmla="*/ 0 w 1504651"/>
                <a:gd name="connsiteY13" fmla="*/ 197239 h 473373"/>
                <a:gd name="connsiteX14" fmla="*/ 0 w 1504651"/>
                <a:gd name="connsiteY14" fmla="*/ 78896 h 473373"/>
                <a:gd name="connsiteX15" fmla="*/ 0 w 1504651"/>
                <a:gd name="connsiteY15" fmla="*/ 78896 h 473373"/>
                <a:gd name="connsiteX16" fmla="*/ 0 w 1504651"/>
                <a:gd name="connsiteY16" fmla="*/ 0 h 47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04651" h="473373">
                  <a:moveTo>
                    <a:pt x="0" y="0"/>
                  </a:moveTo>
                  <a:lnTo>
                    <a:pt x="877713" y="0"/>
                  </a:lnTo>
                  <a:lnTo>
                    <a:pt x="1057017" y="-50651"/>
                  </a:lnTo>
                  <a:lnTo>
                    <a:pt x="1253876" y="0"/>
                  </a:lnTo>
                  <a:lnTo>
                    <a:pt x="1504651" y="0"/>
                  </a:lnTo>
                  <a:lnTo>
                    <a:pt x="1504651" y="78896"/>
                  </a:lnTo>
                  <a:lnTo>
                    <a:pt x="1504651" y="78896"/>
                  </a:lnTo>
                  <a:lnTo>
                    <a:pt x="1504651" y="197239"/>
                  </a:lnTo>
                  <a:lnTo>
                    <a:pt x="1504651" y="473373"/>
                  </a:lnTo>
                  <a:lnTo>
                    <a:pt x="1253876" y="473373"/>
                  </a:lnTo>
                  <a:lnTo>
                    <a:pt x="877713" y="473373"/>
                  </a:lnTo>
                  <a:lnTo>
                    <a:pt x="877713" y="473373"/>
                  </a:lnTo>
                  <a:lnTo>
                    <a:pt x="0" y="473373"/>
                  </a:lnTo>
                  <a:lnTo>
                    <a:pt x="0" y="197239"/>
                  </a:lnTo>
                  <a:lnTo>
                    <a:pt x="0" y="78896"/>
                  </a:lnTo>
                  <a:lnTo>
                    <a:pt x="0" y="788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300" kern="1200" dirty="0"/>
                <a:t>Lydie </a:t>
              </a:r>
              <a:r>
                <a:rPr lang="fr-FR" sz="1300" kern="1200" dirty="0" err="1"/>
                <a:t>Parisse</a:t>
              </a:r>
              <a:endParaRPr lang="fr-FR" sz="1300" kern="12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2365F35-AEA8-B346-A1FF-EC21610DE6E3}"/>
                </a:ext>
              </a:extLst>
            </p:cNvPr>
            <p:cNvSpPr/>
            <p:nvPr/>
          </p:nvSpPr>
          <p:spPr>
            <a:xfrm>
              <a:off x="5250689" y="4130010"/>
              <a:ext cx="1690619" cy="1352495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0" r="-1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A7CCBD37-756D-0547-92E6-8CBD5B3C1BB7}"/>
                </a:ext>
              </a:extLst>
            </p:cNvPr>
            <p:cNvSpPr/>
            <p:nvPr/>
          </p:nvSpPr>
          <p:spPr>
            <a:xfrm>
              <a:off x="5402845" y="5347256"/>
              <a:ext cx="1504651" cy="473373"/>
            </a:xfrm>
            <a:custGeom>
              <a:avLst/>
              <a:gdLst>
                <a:gd name="connsiteX0" fmla="*/ 0 w 1504651"/>
                <a:gd name="connsiteY0" fmla="*/ 0 h 473373"/>
                <a:gd name="connsiteX1" fmla="*/ 877713 w 1504651"/>
                <a:gd name="connsiteY1" fmla="*/ 0 h 473373"/>
                <a:gd name="connsiteX2" fmla="*/ 1057017 w 1504651"/>
                <a:gd name="connsiteY2" fmla="*/ -50651 h 473373"/>
                <a:gd name="connsiteX3" fmla="*/ 1253876 w 1504651"/>
                <a:gd name="connsiteY3" fmla="*/ 0 h 473373"/>
                <a:gd name="connsiteX4" fmla="*/ 1504651 w 1504651"/>
                <a:gd name="connsiteY4" fmla="*/ 0 h 473373"/>
                <a:gd name="connsiteX5" fmla="*/ 1504651 w 1504651"/>
                <a:gd name="connsiteY5" fmla="*/ 78896 h 473373"/>
                <a:gd name="connsiteX6" fmla="*/ 1504651 w 1504651"/>
                <a:gd name="connsiteY6" fmla="*/ 78896 h 473373"/>
                <a:gd name="connsiteX7" fmla="*/ 1504651 w 1504651"/>
                <a:gd name="connsiteY7" fmla="*/ 197239 h 473373"/>
                <a:gd name="connsiteX8" fmla="*/ 1504651 w 1504651"/>
                <a:gd name="connsiteY8" fmla="*/ 473373 h 473373"/>
                <a:gd name="connsiteX9" fmla="*/ 1253876 w 1504651"/>
                <a:gd name="connsiteY9" fmla="*/ 473373 h 473373"/>
                <a:gd name="connsiteX10" fmla="*/ 877713 w 1504651"/>
                <a:gd name="connsiteY10" fmla="*/ 473373 h 473373"/>
                <a:gd name="connsiteX11" fmla="*/ 877713 w 1504651"/>
                <a:gd name="connsiteY11" fmla="*/ 473373 h 473373"/>
                <a:gd name="connsiteX12" fmla="*/ 0 w 1504651"/>
                <a:gd name="connsiteY12" fmla="*/ 473373 h 473373"/>
                <a:gd name="connsiteX13" fmla="*/ 0 w 1504651"/>
                <a:gd name="connsiteY13" fmla="*/ 197239 h 473373"/>
                <a:gd name="connsiteX14" fmla="*/ 0 w 1504651"/>
                <a:gd name="connsiteY14" fmla="*/ 78896 h 473373"/>
                <a:gd name="connsiteX15" fmla="*/ 0 w 1504651"/>
                <a:gd name="connsiteY15" fmla="*/ 78896 h 473373"/>
                <a:gd name="connsiteX16" fmla="*/ 0 w 1504651"/>
                <a:gd name="connsiteY16" fmla="*/ 0 h 47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04651" h="473373">
                  <a:moveTo>
                    <a:pt x="0" y="0"/>
                  </a:moveTo>
                  <a:lnTo>
                    <a:pt x="877713" y="0"/>
                  </a:lnTo>
                  <a:lnTo>
                    <a:pt x="1057017" y="-50651"/>
                  </a:lnTo>
                  <a:lnTo>
                    <a:pt x="1253876" y="0"/>
                  </a:lnTo>
                  <a:lnTo>
                    <a:pt x="1504651" y="0"/>
                  </a:lnTo>
                  <a:lnTo>
                    <a:pt x="1504651" y="78896"/>
                  </a:lnTo>
                  <a:lnTo>
                    <a:pt x="1504651" y="78896"/>
                  </a:lnTo>
                  <a:lnTo>
                    <a:pt x="1504651" y="197239"/>
                  </a:lnTo>
                  <a:lnTo>
                    <a:pt x="1504651" y="473373"/>
                  </a:lnTo>
                  <a:lnTo>
                    <a:pt x="1253876" y="473373"/>
                  </a:lnTo>
                  <a:lnTo>
                    <a:pt x="877713" y="473373"/>
                  </a:lnTo>
                  <a:lnTo>
                    <a:pt x="877713" y="473373"/>
                  </a:lnTo>
                  <a:lnTo>
                    <a:pt x="0" y="473373"/>
                  </a:lnTo>
                  <a:lnTo>
                    <a:pt x="0" y="197239"/>
                  </a:lnTo>
                  <a:lnTo>
                    <a:pt x="0" y="78896"/>
                  </a:lnTo>
                  <a:lnTo>
                    <a:pt x="0" y="788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300" kern="1200" dirty="0"/>
                <a:t>Inès Saddour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A55A50-23D7-0C41-8BEA-4047354A7368}"/>
                </a:ext>
              </a:extLst>
            </p:cNvPr>
            <p:cNvSpPr/>
            <p:nvPr/>
          </p:nvSpPr>
          <p:spPr>
            <a:xfrm>
              <a:off x="7110371" y="4130010"/>
              <a:ext cx="1690619" cy="1352495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7000" b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ACC6866E-EC27-594E-B0CC-DA85D09DC1F1}"/>
                </a:ext>
              </a:extLst>
            </p:cNvPr>
            <p:cNvSpPr/>
            <p:nvPr/>
          </p:nvSpPr>
          <p:spPr>
            <a:xfrm>
              <a:off x="7262526" y="5347256"/>
              <a:ext cx="1504651" cy="473373"/>
            </a:xfrm>
            <a:custGeom>
              <a:avLst/>
              <a:gdLst>
                <a:gd name="connsiteX0" fmla="*/ 0 w 1504651"/>
                <a:gd name="connsiteY0" fmla="*/ 0 h 473373"/>
                <a:gd name="connsiteX1" fmla="*/ 877713 w 1504651"/>
                <a:gd name="connsiteY1" fmla="*/ 0 h 473373"/>
                <a:gd name="connsiteX2" fmla="*/ 1057017 w 1504651"/>
                <a:gd name="connsiteY2" fmla="*/ -50651 h 473373"/>
                <a:gd name="connsiteX3" fmla="*/ 1253876 w 1504651"/>
                <a:gd name="connsiteY3" fmla="*/ 0 h 473373"/>
                <a:gd name="connsiteX4" fmla="*/ 1504651 w 1504651"/>
                <a:gd name="connsiteY4" fmla="*/ 0 h 473373"/>
                <a:gd name="connsiteX5" fmla="*/ 1504651 w 1504651"/>
                <a:gd name="connsiteY5" fmla="*/ 78896 h 473373"/>
                <a:gd name="connsiteX6" fmla="*/ 1504651 w 1504651"/>
                <a:gd name="connsiteY6" fmla="*/ 78896 h 473373"/>
                <a:gd name="connsiteX7" fmla="*/ 1504651 w 1504651"/>
                <a:gd name="connsiteY7" fmla="*/ 197239 h 473373"/>
                <a:gd name="connsiteX8" fmla="*/ 1504651 w 1504651"/>
                <a:gd name="connsiteY8" fmla="*/ 473373 h 473373"/>
                <a:gd name="connsiteX9" fmla="*/ 1253876 w 1504651"/>
                <a:gd name="connsiteY9" fmla="*/ 473373 h 473373"/>
                <a:gd name="connsiteX10" fmla="*/ 877713 w 1504651"/>
                <a:gd name="connsiteY10" fmla="*/ 473373 h 473373"/>
                <a:gd name="connsiteX11" fmla="*/ 877713 w 1504651"/>
                <a:gd name="connsiteY11" fmla="*/ 473373 h 473373"/>
                <a:gd name="connsiteX12" fmla="*/ 0 w 1504651"/>
                <a:gd name="connsiteY12" fmla="*/ 473373 h 473373"/>
                <a:gd name="connsiteX13" fmla="*/ 0 w 1504651"/>
                <a:gd name="connsiteY13" fmla="*/ 197239 h 473373"/>
                <a:gd name="connsiteX14" fmla="*/ 0 w 1504651"/>
                <a:gd name="connsiteY14" fmla="*/ 78896 h 473373"/>
                <a:gd name="connsiteX15" fmla="*/ 0 w 1504651"/>
                <a:gd name="connsiteY15" fmla="*/ 78896 h 473373"/>
                <a:gd name="connsiteX16" fmla="*/ 0 w 1504651"/>
                <a:gd name="connsiteY16" fmla="*/ 0 h 47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04651" h="473373">
                  <a:moveTo>
                    <a:pt x="0" y="0"/>
                  </a:moveTo>
                  <a:lnTo>
                    <a:pt x="877713" y="0"/>
                  </a:lnTo>
                  <a:lnTo>
                    <a:pt x="1057017" y="-50651"/>
                  </a:lnTo>
                  <a:lnTo>
                    <a:pt x="1253876" y="0"/>
                  </a:lnTo>
                  <a:lnTo>
                    <a:pt x="1504651" y="0"/>
                  </a:lnTo>
                  <a:lnTo>
                    <a:pt x="1504651" y="78896"/>
                  </a:lnTo>
                  <a:lnTo>
                    <a:pt x="1504651" y="78896"/>
                  </a:lnTo>
                  <a:lnTo>
                    <a:pt x="1504651" y="197239"/>
                  </a:lnTo>
                  <a:lnTo>
                    <a:pt x="1504651" y="473373"/>
                  </a:lnTo>
                  <a:lnTo>
                    <a:pt x="1253876" y="473373"/>
                  </a:lnTo>
                  <a:lnTo>
                    <a:pt x="877713" y="473373"/>
                  </a:lnTo>
                  <a:lnTo>
                    <a:pt x="877713" y="473373"/>
                  </a:lnTo>
                  <a:lnTo>
                    <a:pt x="0" y="473373"/>
                  </a:lnTo>
                  <a:lnTo>
                    <a:pt x="0" y="197239"/>
                  </a:lnTo>
                  <a:lnTo>
                    <a:pt x="0" y="78896"/>
                  </a:lnTo>
                  <a:lnTo>
                    <a:pt x="0" y="788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300" kern="1200" dirty="0"/>
                <a:t>Halima Sahraoui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8CA2C68-C111-CE4D-93BB-446383677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Parcours Etudes Françaises et Francophones 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970502"/>
                </a:solidFill>
              </a:rPr>
              <a:t>Les enseignantes-chercheuses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0E21BC0-FE15-834B-8D49-3A10C17332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711" y="4325408"/>
            <a:ext cx="1399738" cy="13478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C26D0E-BD3A-804D-B51A-116DC721E0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386" y="5206999"/>
            <a:ext cx="685800" cy="660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8A5CB8-C702-8A45-99C1-2442AAFA4B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711" y="1482212"/>
            <a:ext cx="1399738" cy="15935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9668DE-11A3-F44E-A18A-5B32E4BECA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6729" y="3204503"/>
            <a:ext cx="698500" cy="8001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D3A3E98-020A-4341-B46E-9A6B27EF0C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7778" y="3150128"/>
            <a:ext cx="698500" cy="8001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0267A1C-46DF-B047-BD4B-0B4278F19A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881" y="3189932"/>
            <a:ext cx="698500" cy="8001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B349282-A1FC-E74E-B25F-84C73AAC0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9399" y="5025630"/>
            <a:ext cx="698500" cy="8001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681901E-3049-8B48-B556-4B49AFD57A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9252" y="5067299"/>
            <a:ext cx="6985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2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8F08CD4-F004-9448-AD6A-716061F0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Parcours Etudes Françaises et Francophones 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970502"/>
                </a:solidFill>
              </a:rPr>
              <a:t>Responsables et gestionnaire</a:t>
            </a: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A95057DF-C1C9-5D44-B611-CCC18C18E9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236196"/>
              </p:ext>
            </p:extLst>
          </p:nvPr>
        </p:nvGraphicFramePr>
        <p:xfrm>
          <a:off x="0" y="2014537"/>
          <a:ext cx="12192000" cy="4478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043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8F08CD4-F004-9448-AD6A-716061F0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Parcours Etudes Françaises et Francophones </a:t>
            </a:r>
            <a:r>
              <a:rPr lang="fr-FR" b="1" dirty="0">
                <a:solidFill>
                  <a:srgbClr val="970502"/>
                </a:solidFill>
              </a:rPr>
              <a:t>Contenus de la formation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8FA087-DFCF-F042-88DD-9A69CFA10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1" y="2671206"/>
            <a:ext cx="4283079" cy="5635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50E754-641C-DA4B-B135-351EDD656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6" y="3408677"/>
            <a:ext cx="4283079" cy="41711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531E367-E73E-1E4F-983F-40CC1BD5E581}"/>
              </a:ext>
            </a:extLst>
          </p:cNvPr>
          <p:cNvSpPr txBox="1"/>
          <p:nvPr/>
        </p:nvSpPr>
        <p:spPr>
          <a:xfrm>
            <a:off x="1793880" y="1908730"/>
            <a:ext cx="174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Linguistique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F5DA1F5-8E44-2E48-A7EF-06AFFB47A384}"/>
              </a:ext>
            </a:extLst>
          </p:cNvPr>
          <p:cNvSpPr txBox="1"/>
          <p:nvPr/>
        </p:nvSpPr>
        <p:spPr>
          <a:xfrm>
            <a:off x="3714750" y="4687928"/>
            <a:ext cx="174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</a:rPr>
              <a:t>Littérature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DF410B-6655-B445-9C60-2F555595AAAE}"/>
              </a:ext>
            </a:extLst>
          </p:cNvPr>
          <p:cNvSpPr txBox="1"/>
          <p:nvPr/>
        </p:nvSpPr>
        <p:spPr>
          <a:xfrm>
            <a:off x="8691565" y="3422133"/>
            <a:ext cx="174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B050"/>
                </a:solidFill>
              </a:rPr>
              <a:t>Histoire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59CCDE6-D90F-244D-BE22-DD911D6B6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925" y="5156120"/>
            <a:ext cx="4226723" cy="5635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194F669-3311-8F42-8B45-43F764440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927" y="4040349"/>
            <a:ext cx="3348731" cy="350329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0F9CB287-9E25-3F47-8B19-E8D004B041CD}"/>
              </a:ext>
            </a:extLst>
          </p:cNvPr>
          <p:cNvSpPr/>
          <p:nvPr/>
        </p:nvSpPr>
        <p:spPr>
          <a:xfrm>
            <a:off x="5314950" y="1908730"/>
            <a:ext cx="2143125" cy="211677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n>
                  <a:solidFill>
                    <a:srgbClr val="970502"/>
                  </a:solidFill>
                </a:ln>
                <a:solidFill>
                  <a:srgbClr val="970502"/>
                </a:solidFill>
              </a:rPr>
              <a:t>E2F </a:t>
            </a:r>
          </a:p>
          <a:p>
            <a:pPr algn="ctr"/>
            <a:endParaRPr lang="fr-FR" dirty="0">
              <a:ln>
                <a:solidFill>
                  <a:srgbClr val="970502"/>
                </a:solidFill>
              </a:ln>
              <a:solidFill>
                <a:srgbClr val="970502"/>
              </a:solidFill>
            </a:endParaRPr>
          </a:p>
          <a:p>
            <a:pPr algn="ctr"/>
            <a:r>
              <a:rPr lang="fr-FR" sz="2000" dirty="0">
                <a:ln>
                  <a:solidFill>
                    <a:srgbClr val="970502"/>
                  </a:solidFill>
                </a:ln>
                <a:solidFill>
                  <a:srgbClr val="0070C0"/>
                </a:solidFill>
              </a:rPr>
              <a:t>DEFLE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905FDE5-C830-6946-A512-3D4D3C11DE0F}"/>
              </a:ext>
            </a:extLst>
          </p:cNvPr>
          <p:cNvCxnSpPr>
            <a:endCxn id="10" idx="3"/>
          </p:cNvCxnSpPr>
          <p:nvPr/>
        </p:nvCxnSpPr>
        <p:spPr>
          <a:xfrm flipH="1" flipV="1">
            <a:off x="3543300" y="2139563"/>
            <a:ext cx="1771650" cy="531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D486393-DD7C-BF4E-973A-A63AE903C55A}"/>
              </a:ext>
            </a:extLst>
          </p:cNvPr>
          <p:cNvCxnSpPr/>
          <p:nvPr/>
        </p:nvCxnSpPr>
        <p:spPr>
          <a:xfrm flipH="1">
            <a:off x="5314950" y="4040349"/>
            <a:ext cx="500063" cy="817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AEB523E-BBFD-6A4C-8545-99FF0B420790}"/>
              </a:ext>
            </a:extLst>
          </p:cNvPr>
          <p:cNvCxnSpPr/>
          <p:nvPr/>
        </p:nvCxnSpPr>
        <p:spPr>
          <a:xfrm>
            <a:off x="7572375" y="3070385"/>
            <a:ext cx="1385888" cy="544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E200A25B-43BC-4A41-B6AD-14FD7E248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5979630"/>
            <a:ext cx="4283079" cy="5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6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2818A59-3091-F34F-8409-FBDF1815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u="sng" dirty="0">
                <a:solidFill>
                  <a:srgbClr val="0070C0"/>
                </a:solidFill>
                <a:hlinkClick r:id="rId3"/>
              </a:rPr>
              <a:t>Master 1</a:t>
            </a:r>
            <a:br>
              <a:rPr lang="fr-FR" b="1" dirty="0">
                <a:solidFill>
                  <a:srgbClr val="0070C0"/>
                </a:solidFill>
              </a:rPr>
            </a:b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9FD099B-612F-0646-8913-427584DF7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970502"/>
                </a:solidFill>
              </a:rPr>
              <a:t>Semestre 7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BD25478-190E-434D-B8AD-998DB8371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98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UE 701 = Méthodologie de recherche et projet de recherche</a:t>
            </a:r>
          </a:p>
          <a:p>
            <a:r>
              <a:rPr lang="fr-FR" sz="2000" dirty="0"/>
              <a:t>UE 702 = Etudes de corpus français et francophones 1</a:t>
            </a:r>
          </a:p>
          <a:p>
            <a:r>
              <a:rPr lang="fr-FR" sz="2000" dirty="0"/>
              <a:t>UE 703 = Littérature francophone d’aujourd’hui</a:t>
            </a:r>
          </a:p>
          <a:p>
            <a:r>
              <a:rPr lang="fr-FR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UE 704 = UE à choisir </a:t>
            </a:r>
            <a:endParaRPr lang="fr-FR" sz="2000" dirty="0"/>
          </a:p>
          <a:p>
            <a:r>
              <a:rPr lang="fr-FR" sz="2000" dirty="0"/>
              <a:t>UE 705 = Français Académique 1</a:t>
            </a:r>
          </a:p>
          <a:p>
            <a:r>
              <a:rPr lang="fr-FR" sz="2000" dirty="0"/>
              <a:t>UE 706 = </a:t>
            </a:r>
            <a:r>
              <a:rPr lang="fr-FR" sz="2000" dirty="0">
                <a:hlinkClick r:id="rId5"/>
              </a:rPr>
              <a:t>LV</a:t>
            </a:r>
            <a:r>
              <a:rPr lang="fr-FR" sz="2000" dirty="0"/>
              <a:t> ou </a:t>
            </a:r>
            <a:r>
              <a:rPr lang="fr-FR" sz="2000" dirty="0">
                <a:hlinkClick r:id="rId6"/>
              </a:rPr>
              <a:t>option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9FFBEF5-CCD5-9846-9E16-839DAFD95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970502"/>
                </a:solidFill>
              </a:rPr>
              <a:t>Semestre 8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7C80BCB-5DDF-F848-81D6-780EBB1745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fr-FR" sz="2000" dirty="0"/>
          </a:p>
          <a:p>
            <a:r>
              <a:rPr lang="fr-FR" sz="2000" dirty="0"/>
              <a:t>UE 801 = Mémoire méthodologie et suivi de mémoire 1</a:t>
            </a:r>
          </a:p>
          <a:p>
            <a:r>
              <a:rPr lang="fr-FR" sz="2000" dirty="0"/>
              <a:t>UE 802 = Etudes de corpus français et francophones 2</a:t>
            </a:r>
          </a:p>
          <a:p>
            <a:r>
              <a:rPr lang="fr-FR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UE 803 = UE à choisir</a:t>
            </a:r>
            <a:endParaRPr lang="fr-FR" sz="2000" dirty="0"/>
          </a:p>
          <a:p>
            <a:r>
              <a:rPr lang="fr-FR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UE 804 = UE à choisir</a:t>
            </a:r>
            <a:endParaRPr lang="fr-FR" sz="2000" dirty="0"/>
          </a:p>
          <a:p>
            <a:r>
              <a:rPr lang="fr-FR" sz="2000" dirty="0"/>
              <a:t>UE 805 = Français Académique 2</a:t>
            </a:r>
          </a:p>
          <a:p>
            <a:r>
              <a:rPr lang="fr-FR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UE 806 = LV ou option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52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2818A59-3091-F34F-8409-FBDF1815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  <a:hlinkClick r:id="rId2"/>
              </a:rPr>
              <a:t>Master 2</a:t>
            </a:r>
            <a:br>
              <a:rPr lang="fr-FR" b="1" dirty="0">
                <a:solidFill>
                  <a:srgbClr val="0070C0"/>
                </a:solidFill>
              </a:rPr>
            </a:b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9FD099B-612F-0646-8913-427584DF7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970502"/>
                </a:solidFill>
              </a:rPr>
              <a:t>Semestre 9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BD25478-190E-434D-B8AD-998DB8371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98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UE 901 = MEMOIRE Suivi de mémoire 2</a:t>
            </a:r>
          </a:p>
          <a:p>
            <a:r>
              <a:rPr lang="fr-FR" sz="2000" dirty="0"/>
              <a:t>UE 902 = Etudes de corpus français et francophones 3</a:t>
            </a:r>
          </a:p>
          <a:p>
            <a:r>
              <a:rPr lang="fr-FR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UE 903 = UE à choisir</a:t>
            </a:r>
            <a:endParaRPr lang="fr-FR" sz="2000" dirty="0"/>
          </a:p>
          <a:p>
            <a:r>
              <a:rPr lang="fr-FR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UE 904 = UE à choisir</a:t>
            </a:r>
            <a:endParaRPr lang="fr-FR" sz="2000" dirty="0"/>
          </a:p>
          <a:p>
            <a:r>
              <a:rPr lang="fr-FR" sz="2000" dirty="0"/>
              <a:t>UE 905 = Séminaires interactifs de recherche 1</a:t>
            </a:r>
          </a:p>
          <a:p>
            <a:endParaRPr lang="fr-FR" sz="2000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9FFBEF5-CCD5-9846-9E16-839DAFD95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970502"/>
                </a:solidFill>
              </a:rPr>
              <a:t>Semestre 10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7C80BCB-5DDF-F848-81D6-780EBB1745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fr-FR" sz="2000" dirty="0"/>
          </a:p>
          <a:p>
            <a:r>
              <a:rPr lang="fr-FR" sz="2000" dirty="0"/>
              <a:t>UE 1001 = </a:t>
            </a:r>
            <a:r>
              <a:rPr lang="fr-FR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Mémoire Suivi de mémoire 3 et Séminaires interactifs 2</a:t>
            </a:r>
            <a:endParaRPr lang="fr-FR" sz="2000" dirty="0"/>
          </a:p>
          <a:p>
            <a:r>
              <a:rPr lang="fr-FR" sz="2000" dirty="0"/>
              <a:t>UE 1002 = Etudes de corpus français et francophones 4</a:t>
            </a:r>
          </a:p>
          <a:p>
            <a:r>
              <a:rPr lang="fr-FR" sz="2000" dirty="0"/>
              <a:t>UE 1003 = Création et expression en français</a:t>
            </a:r>
          </a:p>
          <a:p>
            <a:r>
              <a:rPr lang="fr-FR" sz="2000" dirty="0"/>
              <a:t>UE 1004 = Stage</a:t>
            </a:r>
          </a:p>
          <a:p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3285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698D5E-35FE-A04E-844D-BFA6CFA71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618"/>
            <a:ext cx="8624887" cy="457676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Choix de l’orientation</a:t>
            </a:r>
          </a:p>
          <a:p>
            <a:r>
              <a:rPr lang="fr-FR" dirty="0"/>
              <a:t>Choix des UE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Mémoire de master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b="1" dirty="0">
                <a:solidFill>
                  <a:srgbClr val="C00000"/>
                </a:solidFill>
              </a:rPr>
              <a:t>Projet de recherche / questionnement / problématique</a:t>
            </a:r>
          </a:p>
          <a:p>
            <a:pPr lvl="1"/>
            <a:r>
              <a:rPr lang="fr-FR" dirty="0"/>
              <a:t>M1 M2</a:t>
            </a:r>
          </a:p>
          <a:p>
            <a:endParaRPr lang="fr-FR" dirty="0"/>
          </a:p>
        </p:txBody>
      </p:sp>
      <p:pic>
        <p:nvPicPr>
          <p:cNvPr id="1026" name="Picture 2" descr="Orientation : trois repères pour faire le bon choix">
            <a:extLst>
              <a:ext uri="{FF2B5EF4-FFF2-40B4-BE49-F238E27FC236}">
                <a16:creationId xmlns:a16="http://schemas.microsoft.com/office/drawing/2014/main" id="{39103A63-A84A-364E-9C6D-829E29E61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933" y="611717"/>
            <a:ext cx="3810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 mémoire de master - Piloter un mémoire, rédiger un rapport, préparer une  soutenance - Livre et ebook Tous concours de Michel Kalika - Dunod">
            <a:extLst>
              <a:ext uri="{FF2B5EF4-FFF2-40B4-BE49-F238E27FC236}">
                <a16:creationId xmlns:a16="http://schemas.microsoft.com/office/drawing/2014/main" id="{9336CDFB-F032-994D-A9E7-2AC0F60FF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251" y="3221302"/>
            <a:ext cx="2117549" cy="296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éveloppement itératif incrémental - romy.tetue.net">
            <a:extLst>
              <a:ext uri="{FF2B5EF4-FFF2-40B4-BE49-F238E27FC236}">
                <a16:creationId xmlns:a16="http://schemas.microsoft.com/office/drawing/2014/main" id="{7F38CB58-C0EB-4041-A120-241E7D9E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783" y="5265208"/>
            <a:ext cx="50419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4398A5F-DC8D-E24E-B80C-31C6091D8436}"/>
              </a:ext>
            </a:extLst>
          </p:cNvPr>
          <p:cNvSpPr txBox="1"/>
          <p:nvPr/>
        </p:nvSpPr>
        <p:spPr>
          <a:xfrm>
            <a:off x="838200" y="611717"/>
            <a:ext cx="759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0070C0"/>
                </a:solidFill>
                <a:latin typeface="+mj-lt"/>
              </a:rPr>
              <a:t>Faire un master recherche</a:t>
            </a:r>
          </a:p>
        </p:txBody>
      </p:sp>
    </p:spTree>
    <p:extLst>
      <p:ext uri="{BB962C8B-B14F-4D97-AF65-F5344CB8AC3E}">
        <p14:creationId xmlns:p14="http://schemas.microsoft.com/office/powerpoint/2010/main" val="37295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4029</TotalTime>
  <Words>540</Words>
  <Application>Microsoft Macintosh PowerPoint</Application>
  <PresentationFormat>Grand écran</PresentationFormat>
  <Paragraphs>111</Paragraphs>
  <Slides>14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Réunion de présentation du master  Etudes Françaises et Francophones</vt:lpstr>
      <vt:lpstr>Environnement</vt:lpstr>
      <vt:lpstr>Département d’Etudes du Français Langue Etrangère </vt:lpstr>
      <vt:lpstr>Parcours Etudes Françaises et Francophones  Les enseignantes-chercheuses</vt:lpstr>
      <vt:lpstr>Parcours Etudes Françaises et Francophones  Responsables et gestionnaire</vt:lpstr>
      <vt:lpstr>Parcours Etudes Françaises et Francophones Contenus de la formation</vt:lpstr>
      <vt:lpstr>Master 1 </vt:lpstr>
      <vt:lpstr>Master 2 </vt:lpstr>
      <vt:lpstr>Présentation PowerPoint</vt:lpstr>
      <vt:lpstr>Présentation PowerPoint</vt:lpstr>
      <vt:lpstr>Réunions d’encadrement</vt:lpstr>
      <vt:lpstr>Attendus : Mémoire de Master 1</vt:lpstr>
      <vt:lpstr>Dates à retenir !</vt:lpstr>
      <vt:lpstr>Des 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Inès Saddour</dc:creator>
  <cp:lastModifiedBy>Inès Saddour</cp:lastModifiedBy>
  <cp:revision>56</cp:revision>
  <dcterms:created xsi:type="dcterms:W3CDTF">2020-09-23T09:10:32Z</dcterms:created>
  <dcterms:modified xsi:type="dcterms:W3CDTF">2025-09-08T09:49:37Z</dcterms:modified>
</cp:coreProperties>
</file>